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5"/>
  </p:sldMasterIdLst>
  <p:notesMasterIdLst>
    <p:notesMasterId r:id="rId7"/>
  </p:notesMasterIdLst>
  <p:handoutMasterIdLst>
    <p:handoutMasterId r:id="rId8"/>
  </p:handoutMasterIdLst>
  <p:sldIdLst>
    <p:sldId id="283" r:id="rId6"/>
  </p:sldIdLst>
  <p:sldSz cx="9144000" cy="6858000" type="screen4x3"/>
  <p:notesSz cx="6858000" cy="92408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FEB15AE-1766-4FD1-B4FF-1BC475F18FBD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2A7"/>
    <a:srgbClr val="73C05D"/>
    <a:srgbClr val="3F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73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09298A3-A8E3-48DA-B3F6-676F5466F3E8}" type="datetimeFigureOut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5D896E-79FB-4AA6-BB51-FAEFD9B3E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1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F5D9A21D-A171-4BFA-B838-CB3D8DA0A852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204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204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C3DB33D-6A00-4167-924F-60B8EDC61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B33D-6A00-4167-924F-60B8EDC6130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ckgrou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6" name="Picture 11" descr="bfk_06logo-stacked_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76500"/>
            <a:ext cx="1981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24200" y="4572000"/>
            <a:ext cx="5715000" cy="1295400"/>
          </a:xfrm>
        </p:spPr>
        <p:txBody>
          <a:bodyPr anchor="b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24200" y="6050037"/>
            <a:ext cx="5334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47B36C01-2811-475C-819B-3EEB63FA2E35}" type="datetime1">
              <a:rPr lang="en-US"/>
              <a:pPr>
                <a:defRPr/>
              </a:pPr>
              <a:t>8/10/2015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800"/>
            </a:lvl1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6F3610F1-2E2C-4233-98C3-DB9DE28C1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1461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22375"/>
            <a:ext cx="1295400" cy="990600"/>
          </a:xfrm>
          <a:prstGeom prst="rect">
            <a:avLst/>
          </a:prstGeom>
          <a:solidFill>
            <a:srgbClr val="73C05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222375"/>
            <a:ext cx="7772400" cy="990600"/>
          </a:xfrm>
          <a:prstGeom prst="rect">
            <a:avLst/>
          </a:prstGeom>
          <a:solidFill>
            <a:srgbClr val="3F9A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5375"/>
            <a:ext cx="7123113" cy="3197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22375"/>
            <a:ext cx="7620000" cy="990600"/>
          </a:xfrm>
        </p:spPr>
        <p:txBody>
          <a:bodyPr/>
          <a:lstStyle>
            <a:lvl1pPr algn="l">
              <a:buNone/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374775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24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0145EE3A-BF5E-4054-83A7-3BFB04AB2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 sz="2800"/>
            </a:lvl1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 sz="2800"/>
            </a:lvl1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1C3CDDA-A85B-4674-8A0A-0E2FB318E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 sz="2800"/>
            </a:lvl1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 sz="2800"/>
            </a:lvl1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3F9AC9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2462A7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34B2FEAC-1561-464B-AFB3-86237B016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7C15AF0-E12F-4014-98FC-34FAFCC78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343400"/>
          </a:xfrm>
          <a:solidFill>
            <a:srgbClr val="2462A7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01282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0EE927B6-2A85-4F08-9025-DFF1CBF66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rgbClr val="3F9A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73C05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4638" y="5459413"/>
            <a:ext cx="7599362" cy="1398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4638" y="0"/>
            <a:ext cx="7599362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676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ＭＳ Ｐゴシック" pitchFamily="-65" charset="-128"/>
            </a:endParaRPr>
          </a:p>
        </p:txBody>
      </p:sp>
      <p:pic>
        <p:nvPicPr>
          <p:cNvPr id="11" name="Picture 19" descr="bfk_06logo-stacked_4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1717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Powerpoint_clos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28956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2DD3F67-A682-4D48-8DEF-DF294A561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447800"/>
            <a:ext cx="4000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5675" y="1447800"/>
            <a:ext cx="40005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447800"/>
            <a:ext cx="8153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976313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20763"/>
            <a:ext cx="533400" cy="228600"/>
          </a:xfrm>
          <a:prstGeom prst="rect">
            <a:avLst/>
          </a:prstGeom>
          <a:solidFill>
            <a:srgbClr val="3F9A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20763"/>
            <a:ext cx="8553450" cy="228600"/>
          </a:xfrm>
          <a:prstGeom prst="rect">
            <a:avLst/>
          </a:prstGeom>
          <a:solidFill>
            <a:srgbClr val="73C05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031" name="Picture 1026" descr="bfk_stackedlogoforpp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6019800"/>
            <a:ext cx="86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24800" y="6705600"/>
            <a:ext cx="152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600" dirty="0">
                <a:latin typeface="Arial Narrow" pitchFamily="-65" charset="0"/>
                <a:ea typeface="ＭＳ Ｐゴシック" pitchFamily="-65" charset="-128"/>
              </a:rPr>
              <a:t>Copyright, 2011. Battelle for Kids.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42" r:id="rId9"/>
    <p:sldLayoutId id="214748404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2462A7"/>
          </a:solidFill>
          <a:latin typeface="Arial Black"/>
          <a:ea typeface="ＭＳ Ｐゴシック" pitchFamily="-65" charset="-128"/>
          <a:cs typeface="Arial Blac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462A7"/>
          </a:solidFill>
          <a:latin typeface="Arial Black" pitchFamily="-111" charset="0"/>
          <a:ea typeface="ＭＳ Ｐゴシック" pitchFamily="-65" charset="-128"/>
          <a:cs typeface="Arial Black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462A7"/>
          </a:solidFill>
          <a:latin typeface="Arial Black" pitchFamily="-111" charset="0"/>
          <a:ea typeface="ＭＳ Ｐゴシック" pitchFamily="-65" charset="-128"/>
          <a:cs typeface="Arial Black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462A7"/>
          </a:solidFill>
          <a:latin typeface="Arial Black" pitchFamily="-111" charset="0"/>
          <a:ea typeface="ＭＳ Ｐゴシック" pitchFamily="-65" charset="-128"/>
          <a:cs typeface="Arial Black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462A7"/>
          </a:solidFill>
          <a:latin typeface="Arial Black" pitchFamily="-111" charset="0"/>
          <a:ea typeface="ＭＳ Ｐゴシック" pitchFamily="-65" charset="-128"/>
          <a:cs typeface="Arial Black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2462A7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73C05D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F9AC9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968C8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22860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b="1" i="1" noProof="0" dirty="0" smtClean="0">
                <a:cs typeface="Arial" charset="0"/>
              </a:rPr>
              <a:t>Ohio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Regional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Convening 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Elevating and Celebrating Effective Teaching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 and 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rPr>
              <a:t>Teachers (</a:t>
            </a:r>
            <a:r>
              <a:rPr lang="en-US" sz="1600" b="1" i="1" baseline="0" dirty="0" smtClean="0">
                <a:cs typeface="Arial" charset="0"/>
              </a:rPr>
              <a:t>ECET2)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1200" b="1" i="1" dirty="0" smtClean="0">
                <a:cs typeface="Arial" charset="0"/>
              </a:rPr>
              <a:t>[insert date]</a:t>
            </a:r>
            <a:endParaRPr lang="en-US" sz="1200" b="1" i="1" dirty="0" smtClean="0"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endParaRPr lang="en-US" sz="2000" b="1" i="1" noProof="0" dirty="0" smtClean="0"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endParaRPr lang="en-US" sz="1050" i="1" dirty="0" smtClean="0"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endParaRPr lang="en-US" sz="1050" i="1" dirty="0" smtClean="0"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62A7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1050" i="1" dirty="0" smtClean="0">
                <a:cs typeface="Arial" charset="0"/>
              </a:rPr>
              <a:t>Name </a:t>
            </a:r>
            <a:endParaRPr lang="en-US" sz="1200" i="1" dirty="0" smtClean="0">
              <a:cs typeface="Arial" charset="0"/>
            </a:endParaRPr>
          </a:p>
          <a:p>
            <a:endParaRPr lang="en-US" sz="1200" dirty="0" smtClean="0"/>
          </a:p>
          <a:p>
            <a:r>
              <a:rPr lang="en-US" sz="1100" dirty="0" smtClean="0"/>
              <a:t>The </a:t>
            </a:r>
            <a:r>
              <a:rPr lang="en-US" sz="1100" dirty="0"/>
              <a:t>Elevating and Celebrating Effective Teaching and Teachers (ECET2) network provides a forum for exceptional teachers to learn from one another and to celebrate the teaching profession. During this two day </a:t>
            </a:r>
            <a:r>
              <a:rPr lang="en-US" sz="1100" dirty="0" smtClean="0"/>
              <a:t>conference, </a:t>
            </a:r>
            <a:r>
              <a:rPr lang="en-US" sz="1100" dirty="0"/>
              <a:t>attendees participated in colleague circles and breakout sessions around the following topics: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[insert session titles]</a:t>
            </a:r>
            <a:endParaRPr lang="en-US" sz="1100" dirty="0"/>
          </a:p>
          <a:p>
            <a:pPr lvl="0" algn="ctr" eaLnBrk="0" hangingPunct="0"/>
            <a:endParaRPr lang="en-US" sz="1200" b="1" dirty="0" smtClean="0">
              <a:cs typeface="Arial" charset="0"/>
            </a:endParaRPr>
          </a:p>
          <a:p>
            <a:pPr lvl="0" algn="ctr" eaLnBrk="0" hangingPunct="0"/>
            <a:endParaRPr lang="en-US" sz="1200" b="1" dirty="0" smtClean="0">
              <a:cs typeface="Arial" charset="0"/>
            </a:endParaRPr>
          </a:p>
          <a:p>
            <a:pPr lvl="0" algn="ctr" eaLnBrk="0" hangingPunct="0"/>
            <a:r>
              <a:rPr lang="en-US" sz="1200" b="1" dirty="0" smtClean="0">
                <a:cs typeface="Arial" charset="0"/>
              </a:rPr>
              <a:t>Contact </a:t>
            </a:r>
            <a:r>
              <a:rPr lang="en-US" sz="1200" b="1" dirty="0">
                <a:cs typeface="Arial" charset="0"/>
              </a:rPr>
              <a:t>hours: </a:t>
            </a:r>
            <a:r>
              <a:rPr lang="en-US" sz="1200" b="1" dirty="0" smtClean="0">
                <a:cs typeface="Arial" charset="0"/>
              </a:rPr>
              <a:t>[insert contact hours] </a:t>
            </a:r>
            <a:endParaRPr lang="en-US" sz="1200" b="1" dirty="0">
              <a:cs typeface="Arial" charset="0"/>
            </a:endParaRPr>
          </a:p>
          <a:p>
            <a:pPr lvl="0" eaLnBrk="0" hangingPunct="0"/>
            <a:endParaRPr lang="en-US" sz="14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eaLnBrk="0" hangingPunct="0"/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  <a:cs typeface="Arial Black" pitchFamily="34" charset="0"/>
              </a:rPr>
              <a:t>Certificate of Attendance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3"/>
          <a:stretch>
            <a:fillRect/>
          </a:stretch>
        </p:blipFill>
        <p:spPr>
          <a:xfrm>
            <a:off x="7154622" y="5767986"/>
            <a:ext cx="1989378" cy="9326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71600" y="6150605"/>
            <a:ext cx="3543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6303006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Mark Glasbrenner, Director of OAC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3962400"/>
            <a:ext cx="524061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r="7725" b="2941"/>
          <a:stretch/>
        </p:blipFill>
        <p:spPr>
          <a:xfrm>
            <a:off x="152400" y="5684261"/>
            <a:ext cx="1066800" cy="11001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INCLUDEPPT" val="True"/>
  <p:tag name="REALTIMEBACKUPPATH" val="(None)"/>
  <p:tag name="FIBDISPLAYRESULTS" val="True"/>
  <p:tag name="PRRESPONSE3" val="8"/>
  <p:tag name="PRRESPONSE8" val="3"/>
  <p:tag name="TPVERSION" val="2008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STANDARDS" val=""/>
  <p:tag name="RESPCOUNTERSTYLE" val="2"/>
  <p:tag name="CHARTCOLORS" val="0"/>
  <p:tag name="COUNTDOWNSTYLE" val="10"/>
  <p:tag name="ANSWERNOWSTYLE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FK_PPT_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375291-bfca-42fa-8c4a-5ccc0a7430f4">372YA7RW7CNW-1146-3705</_dlc_DocId>
    <_dlc_DocIdUrl xmlns="1c375291-bfca-42fa-8c4a-5ccc0a7430f4">
      <Url>https://mybfk.battelleforkids.org/projects/OAC1.0/_layouts/DocIdRedir.aspx?ID=372YA7RW7CNW-1146-3705</Url>
      <Description>372YA7RW7CNW-1146-3705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48486A79C6847B2F37E33887F74F3" ma:contentTypeVersion="0" ma:contentTypeDescription="Create a new document." ma:contentTypeScope="" ma:versionID="e7fa3d354605d6012478f3d5d5c8cded">
  <xsd:schema xmlns:xsd="http://www.w3.org/2001/XMLSchema" xmlns:xs="http://www.w3.org/2001/XMLSchema" xmlns:p="http://schemas.microsoft.com/office/2006/metadata/properties" xmlns:ns2="1c375291-bfca-42fa-8c4a-5ccc0a7430f4" targetNamespace="http://schemas.microsoft.com/office/2006/metadata/properties" ma:root="true" ma:fieldsID="bd1e8fb3b08bff3425a49f94c7fa242d" ns2:_="">
    <xsd:import namespace="1c375291-bfca-42fa-8c4a-5ccc0a7430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5291-bfca-42fa-8c4a-5ccc0a7430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C6AE4-250D-4FDB-B516-E6833BDF875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A61E1F-1573-460D-87A0-6B5A3201CB6A}">
  <ds:schemaRefs>
    <ds:schemaRef ds:uri="http://schemas.microsoft.com/office/2006/documentManagement/types"/>
    <ds:schemaRef ds:uri="http://purl.org/dc/elements/1.1/"/>
    <ds:schemaRef ds:uri="http://purl.org/dc/terms/"/>
    <ds:schemaRef ds:uri="1c375291-bfca-42fa-8c4a-5ccc0a7430f4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84103B-F819-433E-B7CA-DD45C0076F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FF3316-E24B-4C57-B14F-8F0ADEB1B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75291-bfca-42fa-8c4a-5ccc0a743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BFK_PPT_Template</Template>
  <TotalTime>414</TotalTime>
  <Words>90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Arial Black</vt:lpstr>
      <vt:lpstr>Arial Narrow</vt:lpstr>
      <vt:lpstr>Calibri</vt:lpstr>
      <vt:lpstr>Tw Cen MT</vt:lpstr>
      <vt:lpstr>Wingdings</vt:lpstr>
      <vt:lpstr>Wingdings 2</vt:lpstr>
      <vt:lpstr>BFK_PPT_Template</vt:lpstr>
      <vt:lpstr>Certificate of Attendance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Attendance</dc:title>
  <dc:creator>ereetz</dc:creator>
  <cp:lastModifiedBy>Colleen Bullett</cp:lastModifiedBy>
  <cp:revision>64</cp:revision>
  <dcterms:created xsi:type="dcterms:W3CDTF">2011-07-27T14:32:53Z</dcterms:created>
  <dcterms:modified xsi:type="dcterms:W3CDTF">2015-08-10T15:06:51Z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0x010100D5648486A79C6847B2F37E33887F74F3</vt:lpwstr>
  </property>
  <property fmtid="{D5CDD505-2E9C-101B-9397-08002B2CF9AE}" pid="3" name="_dlc_DocIdItemGuid">
    <vt:lpwstr>6b08c288-45fd-4d13-980c-9088db5ea069</vt:lpwstr>
  </property>
</Properties>
</file>